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21"/>
  </p:notesMasterIdLst>
  <p:sldIdLst>
    <p:sldId id="260" r:id="rId5"/>
    <p:sldId id="563" r:id="rId6"/>
    <p:sldId id="564" r:id="rId7"/>
    <p:sldId id="585" r:id="rId8"/>
    <p:sldId id="649" r:id="rId9"/>
    <p:sldId id="650" r:id="rId10"/>
    <p:sldId id="637" r:id="rId11"/>
    <p:sldId id="651" r:id="rId12"/>
    <p:sldId id="652" r:id="rId13"/>
    <p:sldId id="641" r:id="rId14"/>
    <p:sldId id="653" r:id="rId15"/>
    <p:sldId id="654" r:id="rId16"/>
    <p:sldId id="620" r:id="rId17"/>
    <p:sldId id="633" r:id="rId18"/>
    <p:sldId id="647" r:id="rId19"/>
    <p:sldId id="624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Mongolian Baiti" panose="03000500000000000000" pitchFamily="66" charset="0"/>
      <p:regular r:id="rId26"/>
    </p:embeddedFont>
    <p:embeddedFont>
      <p:font typeface="Montserrat" panose="020B0604020202020204" charset="0"/>
      <p:regular r:id="rId27"/>
      <p:bold r:id="rId28"/>
      <p:italic r:id="rId29"/>
      <p:boldItalic r:id="rId30"/>
    </p:embeddedFont>
    <p:embeddedFont>
      <p:font typeface="Source Sans Pro" panose="020B0503030403020204" pitchFamily="34" charset="0"/>
      <p:regular r:id="rId31"/>
      <p:bold r:id="rId32"/>
      <p:italic r:id="rId33"/>
      <p:boldItalic r:id="rId34"/>
    </p:embeddedFont>
    <p:embeddedFont>
      <p:font typeface="Stag Book" panose="02000503060000020004" charset="0"/>
      <p:regular r:id="rId35"/>
      <p:italic r:id="rId36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A4305DB3-7AF9-37D0-E9A7-198B8A06DB1B}" v="32" dt="2021-08-02T17:06:05.837"/>
    <p1510:client id="{B7DFFAD3-7D6E-48D4-9AB2-3DDB625B36D8}" v="2" dt="2021-05-31T22:26:43.093"/>
    <p1510:client id="{C2B50EEA-BAD8-44DE-A2B6-B919F7A948D0}" v="24" dt="2021-06-05T02:43:01.006"/>
    <p1510:client id="{CF28DD43-C0AB-6E3A-A15D-84FAD508B5A5}" v="18" dt="2021-06-24T16:19:44.697"/>
    <p1510:client id="{D03FB84D-AF2A-461A-B46F-DD7B3F5826B6}" v="22" dt="2021-05-26T13:43:05.141"/>
    <p1510:client id="{E1BD9046-ADBE-4791-90D3-255924FFE5AD}" v="2" dt="2021-05-31T22:24:23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73" d="100"/>
          <a:sy n="73" d="100"/>
        </p:scale>
        <p:origin x="732" y="78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8.fntdata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CF28DD43-C0AB-6E3A-A15D-84FAD508B5A5}"/>
    <pc:docChg chg="modSld">
      <pc:chgData name="Escuela de Ingeniería IDAT" userId="S::escuelaingenieria@idat.edu.pe::f9e93f9f-80a6-4cf8-9a16-479b4fa66e32" providerId="AD" clId="Web-{CF28DD43-C0AB-6E3A-A15D-84FAD508B5A5}" dt="2021-06-24T16:19:44.697" v="14" actId="14100"/>
      <pc:docMkLst>
        <pc:docMk/>
      </pc:docMkLst>
      <pc:sldChg chg="modSp">
        <pc:chgData name="Escuela de Ingeniería IDAT" userId="S::escuelaingenieria@idat.edu.pe::f9e93f9f-80a6-4cf8-9a16-479b4fa66e32" providerId="AD" clId="Web-{CF28DD43-C0AB-6E3A-A15D-84FAD508B5A5}" dt="2021-06-24T16:19:27.024" v="10" actId="1076"/>
        <pc:sldMkLst>
          <pc:docMk/>
          <pc:sldMk cId="1591953419" sldId="631"/>
        </pc:sldMkLst>
        <pc:picChg chg="mod">
          <ac:chgData name="Escuela de Ingeniería IDAT" userId="S::escuelaingenieria@idat.edu.pe::f9e93f9f-80a6-4cf8-9a16-479b4fa66e32" providerId="AD" clId="Web-{CF28DD43-C0AB-6E3A-A15D-84FAD508B5A5}" dt="2021-06-24T16:15:54.761" v="1" actId="1076"/>
          <ac:picMkLst>
            <pc:docMk/>
            <pc:sldMk cId="1591953419" sldId="631"/>
            <ac:picMk id="2" creationId="{00000000-0000-0000-0000-000000000000}"/>
          </ac:picMkLst>
        </pc:picChg>
        <pc:picChg chg="mod">
          <ac:chgData name="Escuela de Ingeniería IDAT" userId="S::escuelaingenieria@idat.edu.pe::f9e93f9f-80a6-4cf8-9a16-479b4fa66e32" providerId="AD" clId="Web-{CF28DD43-C0AB-6E3A-A15D-84FAD508B5A5}" dt="2021-06-24T16:19:27.024" v="10" actId="1076"/>
          <ac:picMkLst>
            <pc:docMk/>
            <pc:sldMk cId="1591953419" sldId="631"/>
            <ac:picMk id="5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CF28DD43-C0AB-6E3A-A15D-84FAD508B5A5}" dt="2021-06-24T16:19:44.697" v="14" actId="14100"/>
        <pc:sldMkLst>
          <pc:docMk/>
          <pc:sldMk cId="99607655" sldId="632"/>
        </pc:sldMkLst>
        <pc:spChg chg="mod">
          <ac:chgData name="Escuela de Ingeniería IDAT" userId="S::escuelaingenieria@idat.edu.pe::f9e93f9f-80a6-4cf8-9a16-479b4fa66e32" providerId="AD" clId="Web-{CF28DD43-C0AB-6E3A-A15D-84FAD508B5A5}" dt="2021-06-24T16:18:54.553" v="2" actId="20577"/>
          <ac:spMkLst>
            <pc:docMk/>
            <pc:sldMk cId="99607655" sldId="632"/>
            <ac:spMk id="6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CF28DD43-C0AB-6E3A-A15D-84FAD508B5A5}" dt="2021-06-24T16:19:44.697" v="14" actId="14100"/>
          <ac:picMkLst>
            <pc:docMk/>
            <pc:sldMk cId="99607655" sldId="632"/>
            <ac:picMk id="5" creationId="{00000000-0000-0000-0000-000000000000}"/>
          </ac:picMkLst>
        </pc:pic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A4305DB3-7AF9-37D0-E9A7-198B8A06DB1B}"/>
    <pc:docChg chg="modSld">
      <pc:chgData name="Escuela de Ingeniería IDAT" userId="S::escuelaingenieria@idat.edu.pe::f9e93f9f-80a6-4cf8-9a16-479b4fa66e32" providerId="AD" clId="Web-{A4305DB3-7AF9-37D0-E9A7-198B8A06DB1B}" dt="2021-08-02T17:06:05.837" v="30" actId="1076"/>
      <pc:docMkLst>
        <pc:docMk/>
      </pc:docMkLst>
      <pc:sldChg chg="modSp">
        <pc:chgData name="Escuela de Ingeniería IDAT" userId="S::escuelaingenieria@idat.edu.pe::f9e93f9f-80a6-4cf8-9a16-479b4fa66e32" providerId="AD" clId="Web-{A4305DB3-7AF9-37D0-E9A7-198B8A06DB1B}" dt="2021-08-02T17:05:47.774" v="29" actId="20577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A4305DB3-7AF9-37D0-E9A7-198B8A06DB1B}" dt="2021-08-02T17:05:47.774" v="29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Escuela de Ingeniería IDAT" userId="S::escuelaingenieria@idat.edu.pe::f9e93f9f-80a6-4cf8-9a16-479b4fa66e32" providerId="AD" clId="Web-{A4305DB3-7AF9-37D0-E9A7-198B8A06DB1B}" dt="2021-08-02T17:06:05.837" v="30" actId="1076"/>
        <pc:sldMkLst>
          <pc:docMk/>
          <pc:sldMk cId="4066532655" sldId="585"/>
        </pc:sldMkLst>
        <pc:picChg chg="mod">
          <ac:chgData name="Escuela de Ingeniería IDAT" userId="S::escuelaingenieria@idat.edu.pe::f9e93f9f-80a6-4cf8-9a16-479b4fa66e32" providerId="AD" clId="Web-{A4305DB3-7AF9-37D0-E9A7-198B8A06DB1B}" dt="2021-08-02T17:06:05.837" v="30" actId="1076"/>
          <ac:picMkLst>
            <pc:docMk/>
            <pc:sldMk cId="4066532655" sldId="585"/>
            <ac:picMk id="6" creationId="{00000000-0000-0000-0000-000000000000}"/>
          </ac:picMkLst>
        </pc:pic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2/08/2021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jpe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YdKgtxBoofs" TargetMode="Externa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2296680"/>
            <a:ext cx="5342467" cy="2264641"/>
          </a:xfrm>
        </p:spPr>
        <p:txBody>
          <a:bodyPr/>
          <a:lstStyle/>
          <a:p>
            <a:r>
              <a:rPr lang="es-ES" dirty="0"/>
              <a:t>INGLÉS PARA EL TRABAJO</a:t>
            </a:r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2: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Places of </a:t>
            </a:r>
            <a:r>
              <a:rPr lang="es-ES" sz="1200" dirty="0" err="1">
                <a:solidFill>
                  <a:schemeClr val="bg1"/>
                </a:solidFill>
                <a:latin typeface="Stag Book"/>
                <a:cs typeface="Arial"/>
              </a:rPr>
              <a:t>work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and </a:t>
            </a:r>
            <a:r>
              <a:rPr lang="es-ES" sz="1200" dirty="0" err="1">
                <a:solidFill>
                  <a:schemeClr val="bg1"/>
                </a:solidFill>
                <a:latin typeface="Stag Book"/>
                <a:cs typeface="Arial"/>
              </a:rPr>
              <a:t>Abilities</a:t>
            </a:r>
            <a:endParaRPr lang="es-ES" sz="1200" dirty="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Todas</a:t>
            </a: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 las </a:t>
            </a: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carreras</a:t>
            </a:r>
            <a:endParaRPr lang="en-US" sz="1200" b="1" dirty="0" err="1">
              <a:solidFill>
                <a:schemeClr val="bg1"/>
              </a:solidFill>
              <a:latin typeface="Stag Book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63746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The</a:t>
            </a:r>
            <a:r>
              <a:rPr lang="es-ES" dirty="0"/>
              <a:t> Modal Auxiliar Can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407" y="1871538"/>
            <a:ext cx="3343223" cy="4372541"/>
          </a:xfrm>
          <a:prstGeom prst="rect">
            <a:avLst/>
          </a:prstGeom>
        </p:spPr>
      </p:pic>
      <p:sp>
        <p:nvSpPr>
          <p:cNvPr id="7" name="4 Título"/>
          <p:cNvSpPr txBox="1">
            <a:spLocks/>
          </p:cNvSpPr>
          <p:nvPr/>
        </p:nvSpPr>
        <p:spPr>
          <a:xfrm>
            <a:off x="769840" y="3381625"/>
            <a:ext cx="10972800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s-ES" dirty="0">
                <a:latin typeface="Muller Light" pitchFamily="50" charset="0"/>
              </a:rPr>
              <a:t>          </a:t>
            </a:r>
            <a:r>
              <a:rPr lang="es-ES" sz="2000" dirty="0"/>
              <a:t>+  CAN/CAN’T  +  VERB FOR ABILITIES  +  C </a:t>
            </a:r>
            <a:br>
              <a:rPr lang="es-ES" sz="2000" dirty="0"/>
            </a:br>
            <a:endParaRPr lang="es-PE" sz="2000" dirty="0"/>
          </a:p>
        </p:txBody>
      </p:sp>
      <p:sp>
        <p:nvSpPr>
          <p:cNvPr id="9" name="4 Título"/>
          <p:cNvSpPr txBox="1">
            <a:spLocks/>
          </p:cNvSpPr>
          <p:nvPr/>
        </p:nvSpPr>
        <p:spPr>
          <a:xfrm>
            <a:off x="574766" y="1814410"/>
            <a:ext cx="9091748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s-ES" sz="2000" dirty="0" err="1"/>
              <a:t>We</a:t>
            </a:r>
            <a:r>
              <a:rPr lang="es-ES" sz="2000" dirty="0"/>
              <a:t> use CAN/CAN’T to describe </a:t>
            </a:r>
            <a:r>
              <a:rPr lang="es-ES" sz="2000" dirty="0" err="1"/>
              <a:t>your</a:t>
            </a:r>
            <a:r>
              <a:rPr lang="es-ES" sz="2000" dirty="0"/>
              <a:t> </a:t>
            </a:r>
            <a:r>
              <a:rPr lang="es-ES" sz="2000" dirty="0" err="1"/>
              <a:t>abilities.We</a:t>
            </a:r>
            <a:r>
              <a:rPr lang="es-ES" sz="2000" dirty="0"/>
              <a:t> can </a:t>
            </a:r>
            <a:r>
              <a:rPr lang="es-ES" sz="2000" dirty="0" err="1"/>
              <a:t>make</a:t>
            </a:r>
            <a:r>
              <a:rPr lang="es-ES" sz="2000" dirty="0"/>
              <a:t> </a:t>
            </a:r>
            <a:r>
              <a:rPr lang="es-ES" sz="2000" dirty="0" err="1"/>
              <a:t>sentences</a:t>
            </a:r>
            <a:r>
              <a:rPr lang="es-ES" sz="2000" dirty="0"/>
              <a:t> </a:t>
            </a:r>
            <a:r>
              <a:rPr lang="es-ES" sz="2000" dirty="0" err="1"/>
              <a:t>using</a:t>
            </a:r>
            <a:r>
              <a:rPr lang="es-ES" sz="2000" dirty="0"/>
              <a:t> </a:t>
            </a:r>
            <a:r>
              <a:rPr lang="es-ES" sz="2000" dirty="0" err="1"/>
              <a:t>this</a:t>
            </a:r>
            <a:r>
              <a:rPr lang="es-ES" sz="2000" dirty="0"/>
              <a:t> </a:t>
            </a:r>
            <a:r>
              <a:rPr lang="es-ES" sz="2000" dirty="0" err="1"/>
              <a:t>structure</a:t>
            </a:r>
            <a:r>
              <a:rPr lang="es-ES" sz="2000" dirty="0"/>
              <a:t>: </a:t>
            </a:r>
            <a:br>
              <a:rPr lang="es-ES" sz="2000" dirty="0"/>
            </a:br>
            <a:endParaRPr lang="es-PE" sz="2000" dirty="0"/>
          </a:p>
        </p:txBody>
      </p:sp>
      <p:sp>
        <p:nvSpPr>
          <p:cNvPr id="2" name="Cara sonriente 1"/>
          <p:cNvSpPr/>
          <p:nvPr/>
        </p:nvSpPr>
        <p:spPr>
          <a:xfrm>
            <a:off x="1267100" y="3381625"/>
            <a:ext cx="1123405" cy="889929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14027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63746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The</a:t>
            </a:r>
            <a:r>
              <a:rPr lang="es-ES" dirty="0"/>
              <a:t> Modal Auxiliar Can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402" y="1936817"/>
            <a:ext cx="4139189" cy="4594611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329479" y="2957410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s-ES" altLang="es-PE" dirty="0">
                <a:solidFill>
                  <a:srgbClr val="7030A0"/>
                </a:solidFill>
                <a:latin typeface="Muller Light" pitchFamily="50" charset="0"/>
              </a:rPr>
              <a:t> </a:t>
            </a:r>
            <a:r>
              <a:rPr lang="es-ES" altLang="es-PE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AFFIRMATIVE</a:t>
            </a:r>
          </a:p>
          <a:p>
            <a:pPr>
              <a:defRPr/>
            </a:pPr>
            <a:endParaRPr lang="es-ES" altLang="es-PE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     I                  can                 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play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piano.           </a:t>
            </a:r>
          </a:p>
          <a:p>
            <a:pPr>
              <a:defRPr/>
            </a:pP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Susan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         can                    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swim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defRPr/>
            </a:pP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</a:p>
          <a:p>
            <a:pPr>
              <a:defRPr/>
            </a:pPr>
            <a:endParaRPr lang="es-ES" alt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r>
              <a:rPr lang="es-ES" altLang="es-PE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NEGATIVE</a:t>
            </a:r>
          </a:p>
          <a:p>
            <a:pPr>
              <a:defRPr/>
            </a:pPr>
            <a:endParaRPr lang="es-ES" altLang="es-PE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     I               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can’t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             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play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piano.           </a:t>
            </a:r>
          </a:p>
          <a:p>
            <a:pPr>
              <a:defRPr/>
            </a:pP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Susan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       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can’t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                 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swim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4 Título"/>
          <p:cNvSpPr txBox="1">
            <a:spLocks/>
          </p:cNvSpPr>
          <p:nvPr/>
        </p:nvSpPr>
        <p:spPr>
          <a:xfrm>
            <a:off x="574766" y="1814410"/>
            <a:ext cx="9091748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s-ES" sz="2000" dirty="0" err="1"/>
              <a:t>We</a:t>
            </a:r>
            <a:r>
              <a:rPr lang="es-ES" sz="2000" dirty="0"/>
              <a:t> can </a:t>
            </a:r>
            <a:r>
              <a:rPr lang="es-ES" sz="2000" dirty="0" err="1"/>
              <a:t>make</a:t>
            </a:r>
            <a:r>
              <a:rPr lang="es-ES" sz="2000" dirty="0"/>
              <a:t> </a:t>
            </a:r>
            <a:r>
              <a:rPr lang="es-ES" sz="2000" dirty="0" err="1"/>
              <a:t>sentences</a:t>
            </a:r>
            <a:r>
              <a:rPr lang="es-ES" sz="2000" dirty="0"/>
              <a:t> </a:t>
            </a:r>
            <a:r>
              <a:rPr lang="es-ES" sz="2000" dirty="0" err="1"/>
              <a:t>with</a:t>
            </a:r>
            <a:r>
              <a:rPr lang="es-ES" sz="2000" dirty="0"/>
              <a:t> Can </a:t>
            </a:r>
            <a:r>
              <a:rPr lang="es-ES" sz="2000" dirty="0" err="1"/>
              <a:t>for</a:t>
            </a:r>
            <a:r>
              <a:rPr lang="es-ES" sz="2000" dirty="0"/>
              <a:t> </a:t>
            </a:r>
            <a:r>
              <a:rPr lang="es-ES" sz="2000" dirty="0" err="1"/>
              <a:t>abilities</a:t>
            </a:r>
            <a:r>
              <a:rPr lang="es-ES" sz="2000" dirty="0"/>
              <a:t>, </a:t>
            </a:r>
            <a:r>
              <a:rPr lang="es-ES" sz="2000" dirty="0" err="1"/>
              <a:t>using</a:t>
            </a:r>
            <a:r>
              <a:rPr lang="es-ES" sz="2000" dirty="0"/>
              <a:t> </a:t>
            </a:r>
            <a:r>
              <a:rPr lang="es-ES" sz="2000" dirty="0" err="1"/>
              <a:t>these</a:t>
            </a:r>
            <a:r>
              <a:rPr lang="es-ES" sz="2000" dirty="0"/>
              <a:t> </a:t>
            </a:r>
            <a:r>
              <a:rPr lang="es-ES" sz="2000" dirty="0" err="1"/>
              <a:t>forms</a:t>
            </a:r>
            <a:r>
              <a:rPr lang="es-ES" sz="2000" dirty="0"/>
              <a:t>: </a:t>
            </a:r>
            <a:br>
              <a:rPr lang="es-ES" sz="2000" dirty="0"/>
            </a:br>
            <a:endParaRPr lang="es-PE" sz="2000" dirty="0"/>
          </a:p>
        </p:txBody>
      </p:sp>
    </p:spTree>
    <p:extLst>
      <p:ext uri="{BB962C8B-B14F-4D97-AF65-F5344CB8AC3E}">
        <p14:creationId xmlns:p14="http://schemas.microsoft.com/office/powerpoint/2010/main" val="689942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1352" y="996842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The</a:t>
            </a:r>
            <a:r>
              <a:rPr lang="es-ES" dirty="0"/>
              <a:t> Modal Auxiliar Can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069" y="1980962"/>
            <a:ext cx="4243694" cy="4341461"/>
          </a:xfrm>
          <a:prstGeom prst="rect">
            <a:avLst/>
          </a:prstGeom>
        </p:spPr>
      </p:pic>
      <p:sp>
        <p:nvSpPr>
          <p:cNvPr id="7" name="2 Marcador de contenido"/>
          <p:cNvSpPr txBox="1">
            <a:spLocks/>
          </p:cNvSpPr>
          <p:nvPr/>
        </p:nvSpPr>
        <p:spPr>
          <a:xfrm>
            <a:off x="2142309" y="2845774"/>
            <a:ext cx="6413861" cy="34766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s-ES" sz="1800" dirty="0" err="1">
                <a:solidFill>
                  <a:srgbClr val="7030A0"/>
                </a:solidFill>
              </a:rPr>
              <a:t>Questions</a:t>
            </a:r>
            <a:endParaRPr lang="es-ES" sz="1800" dirty="0">
              <a:solidFill>
                <a:srgbClr val="7030A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s-ES" sz="1800" dirty="0">
                <a:solidFill>
                  <a:srgbClr val="C00000"/>
                </a:solidFill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s-ES" sz="1800" dirty="0">
                <a:solidFill>
                  <a:srgbClr val="C00000"/>
                </a:solidFill>
              </a:rPr>
              <a:t>CAN + S +  </a:t>
            </a:r>
            <a:r>
              <a:rPr lang="es-ES" sz="1800" dirty="0" err="1">
                <a:solidFill>
                  <a:srgbClr val="C00000"/>
                </a:solidFill>
              </a:rPr>
              <a:t>verb</a:t>
            </a:r>
            <a:r>
              <a:rPr lang="es-ES" sz="1800" dirty="0">
                <a:solidFill>
                  <a:srgbClr val="C00000"/>
                </a:solidFill>
              </a:rPr>
              <a:t> + C ?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s-ES" sz="1800" dirty="0">
                <a:solidFill>
                  <a:srgbClr val="FF0000"/>
                </a:solidFill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s-ES" sz="1800" dirty="0"/>
              <a:t>Can    </a:t>
            </a:r>
            <a:r>
              <a:rPr lang="es-ES" sz="1800" dirty="0" err="1"/>
              <a:t>you</a:t>
            </a:r>
            <a:r>
              <a:rPr lang="es-ES" sz="1800" dirty="0"/>
              <a:t>  FIX cars?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s-ES" sz="1800" dirty="0"/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s-ES" sz="1800" dirty="0" err="1"/>
              <a:t>Yes,I</a:t>
            </a:r>
            <a:r>
              <a:rPr lang="es-ES" sz="1800" dirty="0"/>
              <a:t> can / </a:t>
            </a:r>
            <a:r>
              <a:rPr lang="es-ES" sz="1800" dirty="0" err="1"/>
              <a:t>No,I</a:t>
            </a:r>
            <a:r>
              <a:rPr lang="es-ES" sz="1800" dirty="0"/>
              <a:t> </a:t>
            </a:r>
            <a:r>
              <a:rPr lang="es-ES" sz="1800" dirty="0" err="1"/>
              <a:t>can´t</a:t>
            </a:r>
            <a:r>
              <a:rPr lang="es-ES" sz="1800" dirty="0"/>
              <a:t>.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s-ES" dirty="0">
              <a:solidFill>
                <a:srgbClr val="FF0000"/>
              </a:solidFill>
              <a:latin typeface="Muller Light" pitchFamily="50" charset="0"/>
            </a:endParaRPr>
          </a:p>
        </p:txBody>
      </p:sp>
      <p:sp>
        <p:nvSpPr>
          <p:cNvPr id="8" name="4 Título"/>
          <p:cNvSpPr txBox="1">
            <a:spLocks/>
          </p:cNvSpPr>
          <p:nvPr/>
        </p:nvSpPr>
        <p:spPr>
          <a:xfrm>
            <a:off x="574766" y="1814410"/>
            <a:ext cx="9091748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s-ES" sz="2000" dirty="0" err="1"/>
              <a:t>Also,we</a:t>
            </a:r>
            <a:r>
              <a:rPr lang="es-ES" sz="2000" dirty="0"/>
              <a:t> can </a:t>
            </a:r>
            <a:r>
              <a:rPr lang="es-ES" sz="2000" dirty="0" err="1"/>
              <a:t>make</a:t>
            </a:r>
            <a:r>
              <a:rPr lang="es-ES" sz="2000" dirty="0"/>
              <a:t> </a:t>
            </a:r>
            <a:r>
              <a:rPr lang="es-ES" sz="2000" dirty="0" err="1"/>
              <a:t>sentences</a:t>
            </a:r>
            <a:r>
              <a:rPr lang="es-ES" sz="2000" dirty="0"/>
              <a:t> </a:t>
            </a:r>
            <a:r>
              <a:rPr lang="es-ES" sz="2000" dirty="0" err="1"/>
              <a:t>with</a:t>
            </a:r>
            <a:r>
              <a:rPr lang="es-ES" sz="2000" dirty="0"/>
              <a:t> Can </a:t>
            </a:r>
            <a:r>
              <a:rPr lang="es-ES" sz="2000" dirty="0" err="1"/>
              <a:t>for</a:t>
            </a:r>
            <a:r>
              <a:rPr lang="es-ES" sz="2000" dirty="0"/>
              <a:t> </a:t>
            </a:r>
            <a:r>
              <a:rPr lang="es-ES" sz="2000" dirty="0" err="1"/>
              <a:t>abilities</a:t>
            </a:r>
            <a:r>
              <a:rPr lang="es-ES" sz="2000" dirty="0"/>
              <a:t>, </a:t>
            </a:r>
            <a:r>
              <a:rPr lang="es-ES" sz="2000" dirty="0" err="1"/>
              <a:t>using</a:t>
            </a:r>
            <a:r>
              <a:rPr lang="es-ES" sz="2000" dirty="0"/>
              <a:t> </a:t>
            </a:r>
            <a:r>
              <a:rPr lang="es-ES" sz="2000" dirty="0" err="1"/>
              <a:t>this</a:t>
            </a:r>
            <a:r>
              <a:rPr lang="es-ES" sz="2000" dirty="0"/>
              <a:t> </a:t>
            </a:r>
            <a:r>
              <a:rPr lang="es-ES" sz="2000" dirty="0" err="1"/>
              <a:t>form</a:t>
            </a:r>
            <a:r>
              <a:rPr lang="es-ES" sz="2000" dirty="0"/>
              <a:t>: </a:t>
            </a:r>
            <a:br>
              <a:rPr lang="es-ES" sz="2000" dirty="0"/>
            </a:br>
            <a:endParaRPr lang="es-PE" sz="2000" dirty="0"/>
          </a:p>
        </p:txBody>
      </p:sp>
    </p:spTree>
    <p:extLst>
      <p:ext uri="{BB962C8B-B14F-4D97-AF65-F5344CB8AC3E}">
        <p14:creationId xmlns:p14="http://schemas.microsoft.com/office/powerpoint/2010/main" val="2501713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Virtual </a:t>
            </a:r>
            <a:r>
              <a:rPr lang="es-ES" sz="6000" dirty="0" err="1">
                <a:latin typeface="Stag Book"/>
                <a:cs typeface="Arial"/>
              </a:rPr>
              <a:t>Activity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Look and match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pictures</a:t>
            </a:r>
            <a:r>
              <a:rPr lang="es-PE" sz="1800" dirty="0"/>
              <a:t>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abilities</a:t>
            </a:r>
            <a:r>
              <a:rPr lang="es-PE" sz="1800" dirty="0"/>
              <a:t>.</a:t>
            </a:r>
          </a:p>
        </p:txBody>
      </p:sp>
      <p:sp>
        <p:nvSpPr>
          <p:cNvPr id="7" name="2 Marcador de contenido"/>
          <p:cNvSpPr txBox="1">
            <a:spLocks/>
          </p:cNvSpPr>
          <p:nvPr/>
        </p:nvSpPr>
        <p:spPr>
          <a:xfrm>
            <a:off x="1864638" y="865450"/>
            <a:ext cx="9318172" cy="421891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es-PE" dirty="0"/>
              <a:t>    </a:t>
            </a:r>
            <a:endParaRPr lang="en-US" altLang="es-PE" sz="2300" b="1" dirty="0">
              <a:solidFill>
                <a:srgbClr val="8200FF"/>
              </a:solidFill>
              <a:latin typeface="Stag Book" panose="02000503060000020004" pitchFamily="50" charset="0"/>
              <a:ea typeface="Batang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s-PE" dirty="0"/>
              <a:t>     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es-PE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es-P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s-PE" dirty="0">
                <a:latin typeface="Mongolian Baiti" panose="03000500000000000000" pitchFamily="66" charset="0"/>
                <a:cs typeface="Mongolian Baiti" panose="03000500000000000000" pitchFamily="66" charset="0"/>
              </a:rPr>
              <a:t>                                           </a:t>
            </a:r>
            <a:r>
              <a:rPr lang="en-US" altLang="es-PE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es-PE" sz="1800" dirty="0"/>
              <a:t>cook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s-PE" sz="1800" dirty="0"/>
              <a:t>                         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s-PE" sz="1800" dirty="0"/>
              <a:t>                                                             dance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s-PE" sz="1800" dirty="0"/>
              <a:t>                     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s-PE" sz="1800" dirty="0"/>
              <a:t>                                                        drive a car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s-PE" sz="1800" dirty="0"/>
              <a:t>               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s-PE" sz="1800" dirty="0"/>
              <a:t>                                                      fix a computer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s-PE" sz="1800" dirty="0"/>
              <a:t>                                                                  </a:t>
            </a:r>
            <a:r>
              <a:rPr lang="en-US" altLang="es-PE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              </a:t>
            </a:r>
            <a:endParaRPr lang="es-ES" altLang="es-PE" sz="2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s-ES" altLang="es-PE" sz="2400" dirty="0">
              <a:latin typeface="Muller Regular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s-ES" altLang="es-PE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532" y="2181424"/>
            <a:ext cx="2385285" cy="1479368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9091" y="2181424"/>
            <a:ext cx="2119496" cy="144067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2154" y="4196612"/>
            <a:ext cx="2119496" cy="1366831"/>
          </a:xfrm>
          <a:prstGeom prst="rect">
            <a:avLst/>
          </a:prstGeom>
        </p:spPr>
      </p:pic>
      <p:pic>
        <p:nvPicPr>
          <p:cNvPr id="11" name="Picture 2" descr="Car Computer Repair Service: 5 Things to Consider - Solo Auto Electronics"/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108" y="4196612"/>
            <a:ext cx="2339709" cy="1562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917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Look and </a:t>
            </a:r>
            <a:r>
              <a:rPr lang="es-PE" sz="1800" dirty="0" err="1"/>
              <a:t>write</a:t>
            </a:r>
            <a:r>
              <a:rPr lang="es-PE" sz="1800" dirty="0"/>
              <a:t> </a:t>
            </a:r>
            <a:r>
              <a:rPr lang="es-PE" sz="1800" dirty="0" err="1"/>
              <a:t>senteces</a:t>
            </a:r>
            <a:r>
              <a:rPr lang="es-PE" sz="1800" dirty="0"/>
              <a:t> </a:t>
            </a:r>
            <a:r>
              <a:rPr lang="es-PE" sz="1800" dirty="0" err="1"/>
              <a:t>using</a:t>
            </a:r>
            <a:r>
              <a:rPr lang="es-PE" sz="1800" dirty="0"/>
              <a:t> can/</a:t>
            </a:r>
            <a:r>
              <a:rPr lang="es-PE" sz="1800" dirty="0" err="1"/>
              <a:t>can’t</a:t>
            </a:r>
            <a:r>
              <a:rPr lang="es-PE" sz="1800" dirty="0"/>
              <a:t>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verb</a:t>
            </a:r>
            <a:r>
              <a:rPr lang="es-PE" sz="1800" dirty="0"/>
              <a:t> in red.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5071" t="21139" r="5550" b="47755"/>
          <a:stretch/>
        </p:blipFill>
        <p:spPr>
          <a:xfrm>
            <a:off x="888274" y="1712789"/>
            <a:ext cx="10097589" cy="498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689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 err="1"/>
              <a:t>Thanks</a:t>
            </a:r>
            <a:r>
              <a:rPr lang="es-ES" sz="6000" dirty="0"/>
              <a:t>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ES" b="0" dirty="0"/>
              <a:t>Menciona sus habilidades en Inglés utilizando el vocabulario correspondiente y el modal auxiliar Can.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2:</a:t>
            </a:r>
            <a:r>
              <a:rPr lang="en-US" sz="4000" spc="0" dirty="0"/>
              <a:t> </a:t>
            </a:r>
          </a:p>
          <a:p>
            <a:pPr>
              <a:lnSpc>
                <a:spcPct val="100000"/>
              </a:lnSpc>
            </a:pPr>
            <a:r>
              <a:rPr lang="en-US" dirty="0"/>
              <a:t>Places of work a</a:t>
            </a:r>
            <a:r>
              <a:rPr lang="es-ES" dirty="0" err="1"/>
              <a:t>nd</a:t>
            </a:r>
            <a:r>
              <a:rPr lang="es-ES" dirty="0"/>
              <a:t> </a:t>
            </a:r>
            <a:r>
              <a:rPr lang="es-ES" dirty="0" err="1"/>
              <a:t>Abilities</a:t>
            </a:r>
            <a:endParaRPr lang="es-PE" sz="4000" spc="0" dirty="0"/>
          </a:p>
          <a:p>
            <a:pPr algn="ctr">
              <a:lnSpc>
                <a:spcPct val="100000"/>
              </a:lnSpc>
            </a:pP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Places of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work</a:t>
            </a:r>
            <a:endParaRPr lang="es-PE" kern="1600" dirty="0">
              <a:solidFill>
                <a:schemeClr val="bg1"/>
              </a:solidFill>
              <a:latin typeface="Stag Book"/>
              <a:cs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Abilities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PE" kern="1600" noProof="0" dirty="0">
                <a:solidFill>
                  <a:schemeClr val="bg1"/>
                </a:solidFill>
                <a:latin typeface="Stag Book"/>
                <a:cs typeface="Arial"/>
              </a:rPr>
              <a:t>Can </a:t>
            </a:r>
            <a:r>
              <a:rPr lang="es-PE" kern="1600" noProof="0" dirty="0" err="1">
                <a:solidFill>
                  <a:schemeClr val="bg1"/>
                </a:solidFill>
                <a:latin typeface="Stag Book"/>
                <a:cs typeface="Arial"/>
              </a:rPr>
              <a:t>for</a:t>
            </a:r>
            <a:r>
              <a:rPr lang="es-PE" kern="1600" noProof="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kern="1600" noProof="0" dirty="0" err="1">
                <a:solidFill>
                  <a:schemeClr val="bg1"/>
                </a:solidFill>
                <a:latin typeface="Stag Book"/>
                <a:cs typeface="Arial"/>
              </a:rPr>
              <a:t>abilities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Places of </a:t>
            </a:r>
            <a:r>
              <a:rPr lang="es-ES" dirty="0" err="1"/>
              <a:t>work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13177" y="1165597"/>
            <a:ext cx="9649766" cy="106000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Look at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picture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?                                                          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869" y="2239983"/>
            <a:ext cx="4498903" cy="4342607"/>
          </a:xfrm>
          <a:prstGeom prst="rect">
            <a:avLst/>
          </a:prstGeom>
        </p:spPr>
      </p:pic>
      <p:pic>
        <p:nvPicPr>
          <p:cNvPr id="1026" name="Picture 2" descr="Cómo vestir en un trabajo de oficina? Consejos para hombres - MENzi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500" y="2225606"/>
            <a:ext cx="4762305" cy="4342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53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Places of </a:t>
            </a:r>
            <a:r>
              <a:rPr lang="es-ES" dirty="0" err="1"/>
              <a:t>work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395808"/>
            <a:ext cx="9649766" cy="55095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going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learn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places of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work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English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like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780" y="2064715"/>
            <a:ext cx="2524389" cy="309511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3920" y="2064715"/>
            <a:ext cx="2728708" cy="309511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9750" y="2049904"/>
            <a:ext cx="3040526" cy="3204937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271385" y="5254841"/>
            <a:ext cx="190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In a hospital</a:t>
            </a:r>
            <a:endParaRPr lang="es-PE" dirty="0"/>
          </a:p>
        </p:txBody>
      </p:sp>
      <p:sp>
        <p:nvSpPr>
          <p:cNvPr id="14" name="CuadroTexto 13"/>
          <p:cNvSpPr txBox="1"/>
          <p:nvPr/>
        </p:nvSpPr>
        <p:spPr>
          <a:xfrm>
            <a:off x="4986951" y="5280967"/>
            <a:ext cx="190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In a store</a:t>
            </a:r>
            <a:endParaRPr lang="es-PE" dirty="0"/>
          </a:p>
        </p:txBody>
      </p:sp>
      <p:sp>
        <p:nvSpPr>
          <p:cNvPr id="15" name="CuadroTexto 14"/>
          <p:cNvSpPr txBox="1"/>
          <p:nvPr/>
        </p:nvSpPr>
        <p:spPr>
          <a:xfrm>
            <a:off x="9172779" y="5280967"/>
            <a:ext cx="190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At  home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882428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Places of </a:t>
            </a:r>
            <a:r>
              <a:rPr lang="es-ES" dirty="0" err="1"/>
              <a:t>work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26" y="2238704"/>
            <a:ext cx="2850771" cy="3182382"/>
          </a:xfrm>
          <a:prstGeom prst="rect">
            <a:avLst/>
          </a:prstGeom>
        </p:spPr>
      </p:pic>
      <p:pic>
        <p:nvPicPr>
          <p:cNvPr id="1026" name="Picture 2" descr="Covid-19 | talleres mecánicos | AAP | autos | Talleres de servicio mecánico  para autos listos para arrancar, pero ¿qué los detiene? | ECONOMIA | GESTIÓN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953" y="2238704"/>
            <a:ext cx="2946150" cy="318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953" y="2238704"/>
            <a:ext cx="2851143" cy="3182382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1302997" y="5598047"/>
            <a:ext cx="190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In </a:t>
            </a:r>
            <a:r>
              <a:rPr lang="es-ES" dirty="0" err="1"/>
              <a:t>an</a:t>
            </a:r>
            <a:r>
              <a:rPr lang="es-ES" dirty="0"/>
              <a:t> office</a:t>
            </a:r>
            <a:endParaRPr lang="es-PE" dirty="0"/>
          </a:p>
        </p:txBody>
      </p:sp>
      <p:sp>
        <p:nvSpPr>
          <p:cNvPr id="14" name="CuadroTexto 13"/>
          <p:cNvSpPr txBox="1"/>
          <p:nvPr/>
        </p:nvSpPr>
        <p:spPr>
          <a:xfrm>
            <a:off x="5109353" y="5598047"/>
            <a:ext cx="190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street</a:t>
            </a:r>
            <a:endParaRPr lang="es-PE" dirty="0"/>
          </a:p>
        </p:txBody>
      </p:sp>
      <p:sp>
        <p:nvSpPr>
          <p:cNvPr id="15" name="CuadroTexto 14"/>
          <p:cNvSpPr txBox="1"/>
          <p:nvPr/>
        </p:nvSpPr>
        <p:spPr>
          <a:xfrm>
            <a:off x="8925439" y="5598047"/>
            <a:ext cx="190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In a </a:t>
            </a:r>
            <a:r>
              <a:rPr lang="es-ES" dirty="0" err="1"/>
              <a:t>garage</a:t>
            </a:r>
            <a:endParaRPr lang="es-PE" dirty="0"/>
          </a:p>
        </p:txBody>
      </p:sp>
      <p:sp>
        <p:nvSpPr>
          <p:cNvPr id="16" name="Subtítulo 9"/>
          <p:cNvSpPr txBox="1">
            <a:spLocks/>
          </p:cNvSpPr>
          <p:nvPr/>
        </p:nvSpPr>
        <p:spPr>
          <a:xfrm>
            <a:off x="702326" y="1395808"/>
            <a:ext cx="9649766" cy="55095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going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learn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places of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work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English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like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783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63746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Abilities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34591" y="1883412"/>
            <a:ext cx="9649766" cy="139036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Watch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video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see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video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talking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</p:txBody>
      </p:sp>
      <p:pic>
        <p:nvPicPr>
          <p:cNvPr id="7" name="Imagen 6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rcRect l="12887" t="6242" r="13100" b="7785"/>
          <a:stretch/>
        </p:blipFill>
        <p:spPr>
          <a:xfrm>
            <a:off x="5269194" y="1602296"/>
            <a:ext cx="5972369" cy="4432744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697240" y="6145189"/>
            <a:ext cx="55990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dirty="0"/>
              <a:t>https://www.youtube.com/watch?v=YdKgtxBoofs&amp;t=128s</a:t>
            </a:r>
          </a:p>
        </p:txBody>
      </p:sp>
    </p:spTree>
    <p:extLst>
      <p:ext uri="{BB962C8B-B14F-4D97-AF65-F5344CB8AC3E}">
        <p14:creationId xmlns:p14="http://schemas.microsoft.com/office/powerpoint/2010/main" val="2399309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787341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Abilities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453969" y="1264672"/>
            <a:ext cx="9649766" cy="139036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going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learn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vocabulary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abilities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2392685"/>
            <a:ext cx="2333167" cy="2897772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011" y="2395467"/>
            <a:ext cx="2481942" cy="2894990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846" y="2392685"/>
            <a:ext cx="2403565" cy="2897772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678576" y="5556322"/>
            <a:ext cx="1476103" cy="378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dance</a:t>
            </a:r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9252491" y="5556322"/>
            <a:ext cx="1476103" cy="378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cook</a:t>
            </a:r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5558244" y="5543258"/>
            <a:ext cx="1476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drive a car</a:t>
            </a:r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5875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787341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Abilities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453969" y="1264672"/>
            <a:ext cx="9649766" cy="139036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going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learn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vocabulary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abilities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050" name="Picture 2" descr="Car Computer Repair Service: 5 Things to Consider - Solo Auto Electronic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814" y="2471242"/>
            <a:ext cx="3758038" cy="3337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ing us a song – Marquette Wi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644" y="2471242"/>
            <a:ext cx="3814355" cy="3337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/>
          <p:cNvSpPr txBox="1"/>
          <p:nvPr/>
        </p:nvSpPr>
        <p:spPr>
          <a:xfrm>
            <a:off x="8141307" y="5809078"/>
            <a:ext cx="1476103" cy="378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Sing</a:t>
            </a:r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2204582" y="5818569"/>
            <a:ext cx="2390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Fix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a car/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computer</a:t>
            </a:r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793636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859cbc-c967-47d1-bb52-9eae5028608e">
      <Terms xmlns="http://schemas.microsoft.com/office/infopath/2007/PartnerControls"/>
    </lcf76f155ced4ddcb4097134ff3c332f>
    <TaxCatchAll xmlns="e50e6a60-bf04-416a-ba10-5609124fa24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B997F85B8CA145A26AE4768547A3DD" ma:contentTypeVersion="15" ma:contentTypeDescription="Crear nuevo documento." ma:contentTypeScope="" ma:versionID="60272cf12fadb04c44fa533bbbbb4282">
  <xsd:schema xmlns:xsd="http://www.w3.org/2001/XMLSchema" xmlns:xs="http://www.w3.org/2001/XMLSchema" xmlns:p="http://schemas.microsoft.com/office/2006/metadata/properties" xmlns:ns2="e50e6a60-bf04-416a-ba10-5609124fa244" xmlns:ns3="45859cbc-c967-47d1-bb52-9eae5028608e" targetNamespace="http://schemas.microsoft.com/office/2006/metadata/properties" ma:root="true" ma:fieldsID="79c235f17b6838e0b72e2a04c0dc795b" ns2:_="" ns3:_="">
    <xsd:import namespace="e50e6a60-bf04-416a-ba10-5609124fa244"/>
    <xsd:import namespace="45859cbc-c967-47d1-bb52-9eae502860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e6a60-bf04-416a-ba10-5609124fa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23a92ad6-3467-41fb-943a-42f1a24e8f26}" ma:internalName="TaxCatchAll" ma:showField="CatchAllData" ma:web="e50e6a60-bf04-416a-ba10-5609124fa2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9cbc-c967-47d1-bb52-9eae50286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9e5487c7-8c5a-4935-9903-4f05a1727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4FE58E-FE7F-43F1-BD0D-4A9D60109A8B}">
  <ds:schemaRefs>
    <ds:schemaRef ds:uri="http://purl.org/dc/dcmitype/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b2f1b6dc-0811-4178-b44e-61abc6c46c0b"/>
    <ds:schemaRef ds:uri="92f665f1-379d-4402-bd07-afabc33bff1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B6A7EA0-4C1D-4D6A-B133-DDA4AC88D6C4}"/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4880</TotalTime>
  <Words>360</Words>
  <Application>Microsoft Office PowerPoint</Application>
  <PresentationFormat>Widescreen</PresentationFormat>
  <Paragraphs>95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121300</cp:lastModifiedBy>
  <cp:revision>342</cp:revision>
  <dcterms:created xsi:type="dcterms:W3CDTF">2019-08-23T20:21:46Z</dcterms:created>
  <dcterms:modified xsi:type="dcterms:W3CDTF">2021-08-02T17:06:10Z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0x0101009FB997F85B8CA145A26AE4768547A3DD</vt:lpwstr>
  </property>
</Properties>
</file>

<file path=docProps/thumbnail.jpeg>
</file>